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6" r:id="rId5"/>
    <p:sldId id="259" r:id="rId6"/>
    <p:sldId id="263" r:id="rId7"/>
    <p:sldId id="264" r:id="rId8"/>
    <p:sldId id="280" r:id="rId9"/>
    <p:sldId id="262" r:id="rId10"/>
    <p:sldId id="277" r:id="rId11"/>
    <p:sldId id="266" r:id="rId12"/>
    <p:sldId id="267" r:id="rId13"/>
    <p:sldId id="273" r:id="rId14"/>
    <p:sldId id="269" r:id="rId15"/>
    <p:sldId id="270" r:id="rId16"/>
    <p:sldId id="271" r:id="rId17"/>
    <p:sldId id="268" r:id="rId18"/>
    <p:sldId id="275" r:id="rId19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0" autoAdjust="0"/>
    <p:restoredTop sz="94660"/>
  </p:normalViewPr>
  <p:slideViewPr>
    <p:cSldViewPr>
      <p:cViewPr varScale="1">
        <p:scale>
          <a:sx n="41" d="100"/>
          <a:sy n="41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2206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62206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72785F5-1BA3-49CB-AB94-21443E1FB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2206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62206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2351FD78-0A57-4D43-A605-A74B49844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2466-9803-4ADF-85EF-20643685D861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04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6B7-6289-4E16-9413-26F44A829F32}" type="datetime1">
              <a:rPr lang="tr-TR" smtClean="0"/>
              <a:t>17.12.2020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3624-6CCA-4E9B-81C4-C4A125A0BF44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91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E25C-4EA6-42A5-9596-2F7AD3A5A81C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55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AF5F-3509-45F1-B1FC-41D1E435BC4A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11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9A47-7B89-4D66-A755-5C552CA2C1B9}" type="datetime1">
              <a:rPr lang="tr-TR" smtClean="0"/>
              <a:t>17.12.2020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33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298-06A3-4790-ABF7-309D07CDC3B0}" type="datetime1">
              <a:rPr lang="tr-TR" smtClean="0"/>
              <a:t>17.12.2020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66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72FC-3B46-47DD-B935-05010DF30144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08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5CA4-898E-43A4-9EA3-BC4329AD8C3D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CB7D-FDE8-4B3C-BB35-846408D2132F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56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47F-B890-42A2-9C03-30F99F220836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1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0230-91EB-40D2-A4FB-675E924089C7}" type="datetime1">
              <a:rPr lang="tr-TR" smtClean="0"/>
              <a:t>17.12.2020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4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16-7FBB-41A4-81E5-E7DC03B645A4}" type="datetime1">
              <a:rPr lang="tr-TR" smtClean="0"/>
              <a:t>17.12.2020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0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03A1-170A-4F35-8BC3-0D0D405935A4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2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E5D-0344-4369-B161-3F370E654C7A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9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C20A-3CA4-4A0D-B316-703A714A45FF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8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5CBD-EC0E-4ADD-BFBF-2859B32CD6EB}" type="datetime1">
              <a:rPr lang="tr-TR" smtClean="0"/>
              <a:t>17.12.2020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18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0926EB-4B90-4391-9C70-7B3A9ECB638D}" type="datetime1">
              <a:rPr lang="tr-TR" smtClean="0"/>
              <a:t>17.12.2020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71BB-CCB0-4255-92B8-37F96791D7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882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80620"/>
            <a:ext cx="7848600" cy="1962150"/>
          </a:xfrm>
        </p:spPr>
        <p:txBody>
          <a:bodyPr/>
          <a:lstStyle/>
          <a:p>
            <a:pPr algn="ctr"/>
            <a:r>
              <a:rPr lang="tr-TR" sz="4800" dirty="0"/>
              <a:t>Öğrenciler İçin Zaman Yönetimi</a:t>
            </a:r>
            <a:endParaRPr lang="en-US" sz="480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019800"/>
            <a:ext cx="2895600" cy="457200"/>
          </a:xfrm>
        </p:spPr>
        <p:txBody>
          <a:bodyPr/>
          <a:lstStyle/>
          <a:p>
            <a:pPr algn="ctr"/>
            <a:r>
              <a:rPr lang="de-DE" dirty="0" err="1"/>
              <a:t>Dulkadiroğlu</a:t>
            </a:r>
            <a:r>
              <a:rPr lang="de-DE" dirty="0"/>
              <a:t> </a:t>
            </a:r>
            <a:r>
              <a:rPr lang="de-DE" dirty="0" err="1"/>
              <a:t>Rehberlik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Merkezi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DCF0DE1-45B6-4948-A404-B4AC9190A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705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6792300" cy="41954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mümkünse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vaktinizi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görevler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yönetilebilir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blokları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organize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edilmeli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kapsamlı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proje ödevi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akşam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boyunca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sürecek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bloklarına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bölünebilir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Programınızda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esnekliğ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Böylece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çıkan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beklenmedik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durumlar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ilgilenmek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vaktiniz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Gerektiğinde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programınızı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güncellemek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düzenlemek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haftalık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programınızda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ayırın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Dulkadiroğlu</a:t>
            </a:r>
            <a:r>
              <a:rPr lang="de-DE" dirty="0"/>
              <a:t> </a:t>
            </a:r>
            <a:r>
              <a:rPr lang="de-DE" dirty="0" err="1"/>
              <a:t>Rehberlik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Merkezi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7EA2552-3DE7-41FE-AD29-7439240B51B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66700"/>
            <a:ext cx="7620000" cy="110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Haftalık Program Kullanırken </a:t>
            </a:r>
            <a:r>
              <a:rPr lang="tr-TR" sz="4000"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400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puçları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Üst Seviyede Zaman Takibi İçin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56573" y="1981200"/>
            <a:ext cx="6711654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Takvim kullanmak zamanınızı yönetmek adına sizi bir üst basamağa taşır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Takvim kullanmanın bir yararı, bir bakışta bütün bir ayı görebilmenizdir. Bu yöntemi seçen öğrenciler uzun vadeli planlarla daha yüksek başarı elde ediyor.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C:\Users\awbrey\AppData\Local\Microsoft\Windows\Temporary Internet Files\Content.IE5\YZKWTNO0\MC9002120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45" y="4800600"/>
            <a:ext cx="1813255" cy="15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A763E0C-9EA1-4907-9140-FB5D45DE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20866" y="2286000"/>
            <a:ext cx="7086600" cy="369359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Yapmak istediklerinizin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bitiş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görevleri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bölümlere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ayırın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aktivite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 ödev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başlamayı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planladığınız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üzerine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ltGray">
          <a:xfrm>
            <a:off x="497420" y="533400"/>
            <a:ext cx="708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ipuçları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5"/>
          </a:xfrm>
        </p:spPr>
        <p:txBody>
          <a:bodyPr/>
          <a:lstStyle/>
          <a:p>
            <a:r>
              <a:rPr lang="tr-TR" dirty="0"/>
              <a:t>Takvimi Nasıl Kullanmalıyız</a:t>
            </a:r>
            <a:r>
              <a:rPr lang="en-US" dirty="0"/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592886"/>
              </p:ext>
            </p:extLst>
          </p:nvPr>
        </p:nvGraphicFramePr>
        <p:xfrm>
          <a:off x="484708" y="1219200"/>
          <a:ext cx="7564193" cy="506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889"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PAZARTESİ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ÇARŞAMBA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PERŞEMBE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CUMA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CUMARTESİ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PAZAR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07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Coğrafya proje ödevine başla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5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11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Coğrafya Proje Ödevine Devam Et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12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Biyoloji konularını tara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14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Halı saha maçı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5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16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İngilizce sınavına çalışmaya başla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17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Türkçe konularına çalışmaya başla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Coğrafya proje  ödevini bitir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19  </a:t>
                      </a:r>
                      <a:endParaRPr lang="tr-TR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Biyoloji konularına çalışmaya başla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5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  <a:p>
                      <a:r>
                        <a:rPr lang="tr-TR" sz="1100" i="1" dirty="0">
                          <a:solidFill>
                            <a:schemeClr val="bg1"/>
                          </a:solidFill>
                        </a:rPr>
                        <a:t>Matematikten üçgenlere çalış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  <a:p>
                      <a:r>
                        <a:rPr lang="tr-TR" sz="1100" i="1" dirty="0">
                          <a:solidFill>
                            <a:schemeClr val="bg1"/>
                          </a:solidFill>
                        </a:rPr>
                        <a:t>Gelecek ay okuyacağın kitabı seç</a:t>
                      </a:r>
                      <a:endParaRPr lang="en-US" sz="11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lain" startAt="24"/>
                      </a:pPr>
                      <a:r>
                        <a:rPr lang="tr-TR" sz="1100" baseline="0" dirty="0">
                          <a:solidFill>
                            <a:schemeClr val="bg1"/>
                          </a:solidFill>
                        </a:rPr>
                        <a:t>          Tarih sınavı için konuları öğren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            Tarih sınavı için çalışmaya başla</a:t>
                      </a:r>
                      <a:endParaRPr lang="en-US" sz="11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      İngilizce dersi için hikaye kitabı seç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  <a:p>
                      <a:r>
                        <a:rPr lang="tr-TR" sz="1100" i="1" dirty="0">
                          <a:solidFill>
                            <a:schemeClr val="bg1"/>
                          </a:solidFill>
                        </a:rPr>
                        <a:t>İngilizce hikaye kitabını oku</a:t>
                      </a:r>
                      <a:endParaRPr lang="en-US" sz="11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28</a:t>
                      </a:r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            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Halı saha maçı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95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  <a:p>
                      <a:r>
                        <a:rPr lang="tr-TR" sz="1100" i="1" dirty="0">
                          <a:solidFill>
                            <a:schemeClr val="bg1"/>
                          </a:solidFill>
                        </a:rPr>
                        <a:t>İngilizce sınavı için son kontroller</a:t>
                      </a:r>
                      <a:endParaRPr lang="en-US" sz="11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30 </a:t>
                      </a:r>
                    </a:p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100" dirty="0">
                          <a:solidFill>
                            <a:schemeClr val="bg1"/>
                          </a:solidFill>
                        </a:rPr>
                        <a:t>İngilizce sınavı var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4AED448-198C-41F4-BB76-014666CA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tr-TR" sz="3200" b="1" dirty="0"/>
              <a:t>Erken Başlayın ve İstikrarlı Çalışın</a:t>
            </a:r>
            <a:endParaRPr lang="en-US" sz="32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1423352"/>
            <a:ext cx="7211490" cy="5206048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Erken Başlayın: Bir göreve ne kadar erken başlarsanız, o kadar erken bitirebilirsiniz. Ayrıca ortaya çıkabilecek olası sorunları halletmek için yeteri kadar zamanınız olacaktır.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İstikrarlı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Çalışın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Planınıza uygun şekilde çalışmaktan kesinlikle vazgeçmeyin ve taviz vermeyin. Bu sizin kaygı seviyenizi azaltarak başarınızı artıracaktır.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995085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Görevleri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Parçala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Ayırın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54228" y="1676400"/>
            <a:ext cx="77724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görevlerin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yapılması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görevlere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kolaydır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Ayrıca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görevin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yarısını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bitirmek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yerine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birkaç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görevi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tamamen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bitirdiğinizde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fazlasını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başarma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hissine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kapılırsınız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görevleri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programınıza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arlamak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kolaydır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Ay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lık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haft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alık planınızda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saatlik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dilimi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bulmak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saatlik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zaman dilimi bulmaktan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olasıdır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Buna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güzel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örnek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dönem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ödevleri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yükünüzü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birkaç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aşamaya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böl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taslağı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yazma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halini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gözden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geçirme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korkutucu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dönem      	ödevini;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stresli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üstesinden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gelmesi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kolay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üçük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haline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tirir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Avantajlar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26200" y="1247769"/>
            <a:ext cx="77724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Bir </a:t>
            </a:r>
            <a:r>
              <a:rPr lang="en-US" sz="2400" dirty="0" err="1"/>
              <a:t>şeyleri</a:t>
            </a:r>
            <a:r>
              <a:rPr lang="en-US" sz="2400" dirty="0"/>
              <a:t> </a:t>
            </a:r>
            <a:r>
              <a:rPr lang="en-US" sz="2400" dirty="0" err="1"/>
              <a:t>kağıda</a:t>
            </a:r>
            <a:r>
              <a:rPr lang="en-US" sz="2400" dirty="0"/>
              <a:t> </a:t>
            </a:r>
            <a:r>
              <a:rPr lang="en-US" sz="2400" dirty="0" err="1"/>
              <a:t>yazmak</a:t>
            </a:r>
            <a:r>
              <a:rPr lang="en-US" sz="2400" dirty="0"/>
              <a:t> </a:t>
            </a:r>
            <a:r>
              <a:rPr lang="en-US" sz="2400" dirty="0" err="1"/>
              <a:t>onları</a:t>
            </a:r>
            <a:r>
              <a:rPr lang="en-US" sz="2400" dirty="0"/>
              <a:t> </a:t>
            </a:r>
            <a:r>
              <a:rPr lang="en-US" sz="2400" dirty="0" err="1"/>
              <a:t>unutmanızı</a:t>
            </a:r>
            <a:r>
              <a:rPr lang="en-US" sz="2400" dirty="0"/>
              <a:t> </a:t>
            </a:r>
            <a:r>
              <a:rPr lang="en-US" sz="2400" dirty="0" err="1"/>
              <a:t>engeller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Kağıda</a:t>
            </a:r>
            <a:r>
              <a:rPr lang="en-US" sz="2400" dirty="0"/>
              <a:t> </a:t>
            </a:r>
            <a:r>
              <a:rPr lang="en-US" sz="2400" dirty="0" err="1"/>
              <a:t>somut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yazdıklarınızı</a:t>
            </a:r>
            <a:r>
              <a:rPr lang="en-US" sz="2400" dirty="0"/>
              <a:t> </a:t>
            </a:r>
            <a:r>
              <a:rPr lang="en-US" sz="2400" dirty="0" err="1"/>
              <a:t>ertelemek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görmezden</a:t>
            </a:r>
            <a:r>
              <a:rPr lang="en-US" sz="2400" dirty="0"/>
              <a:t> </a:t>
            </a:r>
            <a:r>
              <a:rPr lang="en-US" sz="2400" dirty="0" err="1"/>
              <a:t>gelmek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zordur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listesi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zaman </a:t>
            </a:r>
            <a:r>
              <a:rPr lang="en-US" sz="2400" dirty="0" err="1"/>
              <a:t>yönetimi</a:t>
            </a:r>
            <a:r>
              <a:rPr lang="en-US" sz="2400" dirty="0"/>
              <a:t> </a:t>
            </a:r>
            <a:r>
              <a:rPr lang="en-US" sz="2400" dirty="0" err="1"/>
              <a:t>aracıdır</a:t>
            </a:r>
            <a:r>
              <a:rPr lang="en-US" sz="2400" dirty="0"/>
              <a:t>. </a:t>
            </a:r>
            <a:r>
              <a:rPr lang="tr-TR" sz="2400" dirty="0"/>
              <a:t>Y</a:t>
            </a:r>
            <a:r>
              <a:rPr lang="en-US" sz="2400" dirty="0" err="1"/>
              <a:t>apmanız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her </a:t>
            </a:r>
            <a:r>
              <a:rPr lang="en-US" sz="2400" dirty="0" err="1"/>
              <a:t>şeyi</a:t>
            </a:r>
            <a:r>
              <a:rPr lang="en-US" sz="2400" dirty="0"/>
              <a:t> size </a:t>
            </a:r>
            <a:r>
              <a:rPr lang="en-US" sz="2400" dirty="0" err="1"/>
              <a:t>gösterir</a:t>
            </a:r>
            <a:r>
              <a:rPr lang="en-US" sz="2400" dirty="0"/>
              <a:t>, </a:t>
            </a:r>
            <a:r>
              <a:rPr lang="en-US" sz="2400" dirty="0" err="1"/>
              <a:t>böylece</a:t>
            </a:r>
            <a:r>
              <a:rPr lang="en-US" sz="2400" dirty="0"/>
              <a:t> </a:t>
            </a:r>
            <a:r>
              <a:rPr lang="en-US" sz="2400" dirty="0" err="1"/>
              <a:t>zamanınızı</a:t>
            </a:r>
            <a:r>
              <a:rPr lang="en-US" sz="2400" dirty="0"/>
              <a:t> buna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planlayabilirsiniz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Haftalık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aylık</a:t>
            </a:r>
            <a:r>
              <a:rPr lang="tr-TR" sz="2400" dirty="0"/>
              <a:t> olarak</a:t>
            </a:r>
            <a:r>
              <a:rPr lang="en-US" sz="2400" dirty="0"/>
              <a:t> </a:t>
            </a:r>
            <a:r>
              <a:rPr lang="en-US" sz="2400" dirty="0" err="1"/>
              <a:t>planlanmış</a:t>
            </a:r>
            <a:r>
              <a:rPr lang="tr-TR" sz="2400" dirty="0"/>
              <a:t>, </a:t>
            </a:r>
            <a:r>
              <a:rPr lang="en-US" sz="2400" dirty="0" err="1"/>
              <a:t>kağıt</a:t>
            </a:r>
            <a:r>
              <a:rPr lang="en-US" sz="2400" dirty="0"/>
              <a:t> </a:t>
            </a:r>
            <a:r>
              <a:rPr lang="en-US" sz="2400" dirty="0" err="1"/>
              <a:t>üzerindeki</a:t>
            </a:r>
            <a:r>
              <a:rPr lang="tr-TR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listesi</a:t>
            </a:r>
            <a:r>
              <a:rPr lang="tr-TR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istediğiniz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yapmanız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her </a:t>
            </a:r>
            <a:r>
              <a:rPr lang="en-US" sz="2400" dirty="0" err="1"/>
              <a:t>şeyi</a:t>
            </a:r>
            <a:r>
              <a:rPr lang="en-US" sz="2400" dirty="0"/>
              <a:t> </a:t>
            </a:r>
            <a:r>
              <a:rPr lang="tr-TR" sz="2400" dirty="0"/>
              <a:t>takip etmenizi sağlar.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Olarak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Unutma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yın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zaman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beceridir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Zaman yönetimini öğrenmek ve kullanmak daha başarılı olmanızı sağlar.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Zamanınızı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yönetmek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haftalık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aylık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kullanın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buna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bağlı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yapmanız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gerektiğini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yapmak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yazın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Ne zaman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başlayacağınızı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planlayın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Başlamak bitirmenin yarısıdır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81F58F9-2C98-465F-A77E-88BEE408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Dulkadiroğlu</a:t>
            </a:r>
            <a:r>
              <a:rPr lang="de-DE" dirty="0"/>
              <a:t> </a:t>
            </a:r>
            <a:r>
              <a:rPr lang="de-DE" dirty="0" err="1"/>
              <a:t>Rehberlik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Merkezi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81F58F9-2C98-465F-A77E-88BEE408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Dulkadiroğlu</a:t>
            </a:r>
            <a:r>
              <a:rPr lang="de-DE" dirty="0"/>
              <a:t> </a:t>
            </a:r>
            <a:r>
              <a:rPr lang="de-DE" dirty="0" err="1"/>
              <a:t>Rehberlik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Merkezi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737C62-83E2-4F3C-81D8-E1ABCC7DF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3" y="304793"/>
            <a:ext cx="6248413" cy="6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057" y="322388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nedir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ğrenciler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47900"/>
            <a:ext cx="7059612" cy="43815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yapman gereken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yapmak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istediğin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şeyleri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en verimli şekilde tamamlayabilmen için zamanı organize etme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sürecidir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öğrenciler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Çünkü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dersler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ödevler,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arkadaşlar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spor ve hobiler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birçok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uğraşın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içerisinde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zamanlarını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akıllıca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dengelemeleri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gerekir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762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tr-TR" sz="36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Değerlendirmesi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9828" y="1600200"/>
            <a:ext cx="7162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kağıt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üzerine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sonraki sayfada yer alan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maddenin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KATILIYORUM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endParaRPr lang="tr-TR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KATILMIYORUM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şeklinde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al</a:t>
            </a:r>
            <a:r>
              <a:rPr lang="tr-TR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ınız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708136-E973-4036-9886-2D43F0DD420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52400"/>
            <a:ext cx="8458200" cy="640080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ersleri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görevleri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eğilimindeyim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ınavlara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ayırırım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azırlanacak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sınavım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kitabımı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okumak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ayırırım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apacak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çalışmalarım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olmasına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rağmen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aktivitelerde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alırım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enellikle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sınavlara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hazırlanırım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enellikle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sınav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günü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hissederim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ödevlerimi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tamamlamada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zorluk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çekiyorum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Yazılı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haftasında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tükenmiş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hissetme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apmam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gereken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şeyleri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not ederim. 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apmam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gereken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şeyleri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tamamlamak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yeterli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var ama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bunları yapmakta zorlanıyorum.</a:t>
            </a: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apacaklarımı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tamamlamak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neredeyse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baskı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hissetmiyorum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20675">
              <a:lnSpc>
                <a:spcPct val="90000"/>
              </a:lnSpc>
              <a:buFontTx/>
              <a:buAutoNum type="arabicPeriod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Ev işlerine yardımcı olmak, kardeşimle ilgilenmek, alışverişe gönderilmek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dağıtan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durumlarla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başa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haftalık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rutinimi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ciddi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biçimde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engelliyor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0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Zaman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Anahtarı</a:t>
            </a:r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828436" y="2662519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-11 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addeler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için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ATILIYORUM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dediğiniz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kendinize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maddeler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için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ATILMIYORUM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dediğiniz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ifade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kendinize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784172" y="152400"/>
            <a:ext cx="6912028" cy="11049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Mini Test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Puan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ınız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Gösteriyor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6711654" cy="4195481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puanınız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arasındaysa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yönetiminde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iyisin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iz.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ğer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puanınız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arasındaysa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zaman yönetiminde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şeyleri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yapıyorsun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puanınız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arasındaysa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zaman yönetimi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becerileriniz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harcamanız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gerekiyor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Puanınız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olursa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olsun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sunumda yer 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ipuçları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becerilerinizi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geliştirmenize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yardımcı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olacak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tır.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Dulkadiroğlu</a:t>
            </a:r>
            <a:r>
              <a:rPr lang="de-DE" dirty="0"/>
              <a:t> </a:t>
            </a:r>
            <a:r>
              <a:rPr lang="de-DE" dirty="0" err="1"/>
              <a:t>Rehberlik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Merkezi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6948804" cy="11049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Becerilerinizi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Nasıl Geliştirebilirsiniz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752600"/>
            <a:ext cx="6777354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yönetiminin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amacı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yapmak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yapmak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zorunda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şeyler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kurmaktır.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kişisel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aktivitelerinize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ayırdığınız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zamanın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miktarı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konusunda dikkatli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Öğrencilerin zamanlarını yönetmeleri için en faydalı yollardan biri haftalık çalışma plan yapmaktır.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9856" y="321527"/>
            <a:ext cx="7873502" cy="1400530"/>
          </a:xfrm>
          <a:noFill/>
          <a:ln/>
        </p:spPr>
        <p:txBody>
          <a:bodyPr/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Program Nasıl Hazırlanmalıdır ?</a:t>
            </a:r>
            <a:b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98398"/>
              </p:ext>
            </p:extLst>
          </p:nvPr>
        </p:nvGraphicFramePr>
        <p:xfrm>
          <a:off x="785788" y="1000110"/>
          <a:ext cx="7715304" cy="5112983"/>
        </p:xfrm>
        <a:graphic>
          <a:graphicData uri="http://schemas.openxmlformats.org/drawingml/2006/table">
            <a:tbl>
              <a:tblPr/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26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SAAT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1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GÜN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PAZARTESİ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SALI 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ÇARŞAMBA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PERŞEMBE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CUMA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CUMARTESİ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PAZAR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17.00 - 17.30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Okuldan geliş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Okuldan geliş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Okuldan geliş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Okuldan geliş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Okuldan geliş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10.30 - 11.30 Haftalık Tekrar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10.30 - 11.30 Haftalık Tekrar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17.30-18.00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Yemek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Yemek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Yemek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Yemek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Yemek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12.00 - 13.00 Tarih Çalışma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12.00 - 13.00 Coğrafya Çalışma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18.00 - 19.30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Tekrar ( gün içindeki derslerin tekrarı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Tekrar ( gün içindeki derslerin tekrarı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Tekrar ( gün içindeki derslerin tekrarı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Tekrar ( gün içindeki derslerin tekrarı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Tekrar ( gün içindeki derslerin tekrarı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13.30 - 14. 30 Matematik Geometri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13.30 - 14. 30 Edebiyat ve Dil Anlatım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19.30 - 20.15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Coğrafya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Tarih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Matematik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Geometri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Edebiyat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15.00 - 16.00   Geometri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15.00 - 16.00 Geometri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20.15- 21.00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Matematik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Geometri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Edebiyat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Coğrafya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Psikoloji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21.00 - 21.30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21.30 - 22.00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Dinlenme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Dinlenme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Dinlenme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Dinlenme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Dinlenme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22.00 -  22.30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Geometri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Coğrafya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Tarih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Matematik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Felsefe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22.30 - 23.00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Bir sonraki günün derslerine hazırlık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Bir sonraki günün derslerine hazırlık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Bir sonraki günün derslerine hazırlık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Bir sonraki günün derslerine hazırlık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Bir sonraki günün derslerine hazırlık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Bir sonraki günün derslerine hazırlık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67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23.00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Uyku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0"/>
            <a:ext cx="762000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Haftalık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Kullanırken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puçları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ersler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sorumluluklar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randevular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işlerinizi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planlayıp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kademik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kişisel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zamanı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ızı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dengeli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biçimde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planlayın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inlenme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okul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önemlidir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boş boş gezinmek,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yemek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sosyal medyada zaman harcamak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vaktinizi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tüketen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şeylere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programınızda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onlara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olması gerektiği kadar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Dulkadiroğlu Rehberlik ve Araştırma Merkezi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1344</TotalTime>
  <Words>1249</Words>
  <Application>Microsoft Office PowerPoint</Application>
  <PresentationFormat>Ekran Gösterisi (4:3)</PresentationFormat>
  <Paragraphs>231</Paragraphs>
  <Slides>18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İyon</vt:lpstr>
      <vt:lpstr>Öğrenciler İçin Zaman Yönetimi</vt:lpstr>
      <vt:lpstr>Zaman yönetimi nedir ?  Öğrenciler için neden önemlidir ?</vt:lpstr>
      <vt:lpstr>Zaman Yönetimi  Değerlendirmesi</vt:lpstr>
      <vt:lpstr>PowerPoint Sunusu</vt:lpstr>
      <vt:lpstr>Zaman Yönetimi Değerlendirmesi Cevap Anahtarı</vt:lpstr>
      <vt:lpstr>Zaman Yönetimi Mini Test Puanınız Kaç Gösteriyor?</vt:lpstr>
      <vt:lpstr>Zaman Yönetimi Becerilerinizi Nasıl Geliştirebilirsiniz ?</vt:lpstr>
      <vt:lpstr>Program Nasıl Hazırlanmalıdır ? </vt:lpstr>
      <vt:lpstr>Haftalık Program Kullanırken Önemli  İpuçları</vt:lpstr>
      <vt:lpstr>PowerPoint Sunusu</vt:lpstr>
      <vt:lpstr>Üst Seviyede Zaman Takibi İçin</vt:lpstr>
      <vt:lpstr>PowerPoint Sunusu</vt:lpstr>
      <vt:lpstr>Takvimi Nasıl Kullanmalıyız:</vt:lpstr>
      <vt:lpstr>Erken Başlayın ve İstikrarlı Çalışın</vt:lpstr>
      <vt:lpstr>Büyük Görevleri Parçalara Ayırın</vt:lpstr>
      <vt:lpstr>Avantajlar</vt:lpstr>
      <vt:lpstr>Sonuç Olarak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Tom Renfro</dc:creator>
  <cp:lastModifiedBy>dram</cp:lastModifiedBy>
  <cp:revision>81</cp:revision>
  <cp:lastPrinted>2011-08-02T17:34:09Z</cp:lastPrinted>
  <dcterms:created xsi:type="dcterms:W3CDTF">2001-12-06T01:45:33Z</dcterms:created>
  <dcterms:modified xsi:type="dcterms:W3CDTF">2020-12-17T10:52:00Z</dcterms:modified>
</cp:coreProperties>
</file>